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A14F-253D-4604-BDED-CF5CAC532AA0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A99F-0342-411D-9830-FC94E663E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84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A14F-253D-4604-BDED-CF5CAC532AA0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A99F-0342-411D-9830-FC94E663E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25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A14F-253D-4604-BDED-CF5CAC532AA0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A99F-0342-411D-9830-FC94E663E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48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A14F-253D-4604-BDED-CF5CAC532AA0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A99F-0342-411D-9830-FC94E663E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05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A14F-253D-4604-BDED-CF5CAC532AA0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A99F-0342-411D-9830-FC94E663E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84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A14F-253D-4604-BDED-CF5CAC532AA0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A99F-0342-411D-9830-FC94E663E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865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A14F-253D-4604-BDED-CF5CAC532AA0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A99F-0342-411D-9830-FC94E663E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25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A14F-253D-4604-BDED-CF5CAC532AA0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A99F-0342-411D-9830-FC94E663E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91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A14F-253D-4604-BDED-CF5CAC532AA0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A99F-0342-411D-9830-FC94E663E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0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A14F-253D-4604-BDED-CF5CAC532AA0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A99F-0342-411D-9830-FC94E663E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99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A14F-253D-4604-BDED-CF5CAC532AA0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A99F-0342-411D-9830-FC94E663E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24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CA14F-253D-4604-BDED-CF5CAC532AA0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7A99F-0342-411D-9830-FC94E663E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5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33400"/>
            <a:ext cx="8001000" cy="5638800"/>
          </a:xfrm>
        </p:spPr>
        <p:txBody>
          <a:bodyPr>
            <a:normAutofit/>
          </a:bodyPr>
          <a:lstStyle/>
          <a:p>
            <a:pPr algn="l"/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vi-V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ẦN 3 (13/9 ĐẾN 1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vi-V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/9/2021)  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vi-V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LỊCH SỬ LỚP 9</a:t>
            </a:r>
          </a:p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LIÊN XÔ VÀ CÁC NƯỚC ĐÔNG ÂU TỪ GIỮA NHỮNG NĂM 70 ĐẾN ĐẦU NHỮNG NĂM 70 CỦA THẾ KỈ XX</a:t>
            </a:r>
          </a:p>
          <a:p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KHỦNG HOẢNG VÀ TAN RÃ LIÊN BANG XÔ VIẾT:</a:t>
            </a:r>
          </a:p>
          <a:p>
            <a:pPr algn="l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GV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vi-V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khủng hoảng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mõ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1973.</a:t>
            </a:r>
          </a:p>
          <a:p>
            <a:pPr algn="l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bang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(1991)</a:t>
            </a:r>
            <a:r>
              <a:rPr lang="vi-V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vi-V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Kết quả: Liên bang Xô viết sụp đổ.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92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0772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lang="vi-VN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KHỦNG HOẢNG VÀ TAN RÃ CÁC NƯỚC ĐÔNG ÂU</a:t>
            </a:r>
            <a:r>
              <a:rPr lang="vi-VN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vi-VN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nhân khủng hoảng và tan rã:</a:t>
            </a:r>
          </a:p>
          <a:p>
            <a:pPr marL="0" indent="0">
              <a:buNone/>
            </a:pPr>
            <a:r>
              <a:rPr lang="vi-V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 lãnh đạo không đề ra cải cách kinh tế-xã hội;</a:t>
            </a:r>
          </a:p>
          <a:p>
            <a:pPr marL="0" indent="0">
              <a:buNone/>
            </a:pPr>
            <a:r>
              <a:rPr lang="vi-V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 nhân dân biểu tình;</a:t>
            </a:r>
          </a:p>
          <a:p>
            <a:pPr marL="0" indent="0">
              <a:buNone/>
            </a:pPr>
            <a:r>
              <a:rPr lang="vi-V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 lãnh đạo vi phạm dân chủ và đa nguyên chính trị;</a:t>
            </a:r>
          </a:p>
          <a:p>
            <a:pPr marL="0" indent="0">
              <a:buNone/>
            </a:pPr>
            <a:r>
              <a:rPr lang="vi-V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 bầu cử tự do → phản động nắm chính quyền.</a:t>
            </a:r>
          </a:p>
          <a:p>
            <a:pPr marL="0" indent="0">
              <a:buNone/>
            </a:pPr>
            <a:r>
              <a:rPr lang="vi-V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Kết quả: chế độ XHCN các nước Đông Âu sụp đổ.</a:t>
            </a:r>
          </a:p>
          <a:p>
            <a:pPr marL="0" indent="0">
              <a:buNone/>
            </a:pPr>
            <a:r>
              <a:rPr lang="vi-VN" sz="24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1</a:t>
            </a:r>
            <a:r>
              <a:rPr lang="vi-VN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Sụp đổ Liên Xô và các nước Đông Âu có gì giống và khác nhau?</a:t>
            </a:r>
          </a:p>
          <a:p>
            <a:pPr marL="0" indent="0">
              <a:buNone/>
            </a:pPr>
            <a:r>
              <a:rPr lang="vi-VN" sz="24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2</a:t>
            </a:r>
            <a:r>
              <a:rPr lang="vi-VN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Ý nghĩa về sụp đổ chế độ XHCN của Liên Xô và các nước Đông Âu?</a:t>
            </a:r>
          </a:p>
          <a:p>
            <a:pPr marL="0" indent="0">
              <a:buNone/>
            </a:pPr>
            <a:r>
              <a:rPr lang="vi-VN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vi-VN" sz="24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BANG NGA TỪ NĂM 1991 ĐẾN NAY:</a:t>
            </a:r>
            <a:endParaRPr lang="en-US" sz="2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26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"/>
            <a:ext cx="45339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0085" y="3276600"/>
            <a:ext cx="4126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1. Bản đồ Liên bang Nga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9624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Chính trị: </a:t>
            </a:r>
          </a:p>
          <a:p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Từ 1992-1999: không ổ định do tranh chấp phe phái và xung đột sắc tộc (Trecxia)- TT Enxin</a:t>
            </a:r>
          </a:p>
          <a:p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Từ năm 2000: chính trị-xã hội ổn định-TT V.Putin.</a:t>
            </a:r>
          </a:p>
          <a:p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Kinh tế: năm 1990 có biểu hiện tiêu cực. Đến năm 1999 có biểu hiện tích cực.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13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" y="533401"/>
            <a:ext cx="7496175" cy="350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4622" y="4191000"/>
            <a:ext cx="75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i="1" dirty="0" smtClean="0">
                <a:latin typeface="+mj-lt"/>
              </a:rPr>
              <a:t>Câu hỏi: Em có nhận xét gì về tốc độ tăng trưởng kinh tế (GDP) của LB Nga từ năm 1990 đến năm 2005?</a:t>
            </a:r>
          </a:p>
          <a:p>
            <a:r>
              <a:rPr lang="vi-VN" b="1" i="1" dirty="0" smtClean="0">
                <a:latin typeface="+mj-lt"/>
              </a:rPr>
              <a:t>Chuẩn bị bài 3: Đọc kĩ bài 3-SGK sử 9 trang 13-14 và tìm đáp án câu hỏi: Vì sao sau năm 1945, phong trào GPDT phát triển khắp châu Á, Phi, Mĩ La-tinh?</a:t>
            </a:r>
            <a:endParaRPr lang="en-US" b="1" i="1" dirty="0" smtClean="0">
              <a:latin typeface="+mj-lt"/>
            </a:endParaRPr>
          </a:p>
          <a:p>
            <a:r>
              <a:rPr lang="en-US" b="1" i="1" dirty="0" smtClean="0">
                <a:latin typeface="+mj-lt"/>
              </a:rPr>
              <a:t>* </a:t>
            </a:r>
            <a:r>
              <a:rPr lang="en-US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KTTX  HS </a:t>
            </a:r>
            <a:r>
              <a:rPr lang="en-US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b="1" dirty="0" smtClean="0">
                <a:latin typeface="+mj-lt"/>
              </a:rPr>
              <a:t>-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1,3: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LB Nga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GDP.</a:t>
            </a:r>
          </a:p>
          <a:p>
            <a:r>
              <a:rPr lang="en-US" b="1" dirty="0" smtClean="0">
                <a:latin typeface="+mj-lt"/>
              </a:rPr>
              <a:t>-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2,4:Thành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CNHX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70 TK XX.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232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0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vi-VN" sz="20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ẦN </a:t>
            </a:r>
            <a:r>
              <a:rPr lang="en-US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vi-VN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/9 </a:t>
            </a:r>
            <a:r>
              <a:rPr lang="vi-VN" sz="20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</a:t>
            </a:r>
            <a:r>
              <a:rPr lang="en-US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vi-VN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/9/2021</a:t>
            </a:r>
            <a:r>
              <a:rPr lang="vi-VN" sz="20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vi-VN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4 -</a:t>
            </a:r>
            <a:r>
              <a:rPr lang="vi-VN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LỊCH </a:t>
            </a:r>
            <a:r>
              <a:rPr lang="en-US" sz="20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LỚP 9</a:t>
            </a:r>
          </a:p>
          <a:p>
            <a:pPr marL="0" lvl="0" indent="0" algn="ctr">
              <a:buNone/>
            </a:pPr>
            <a:r>
              <a:rPr lang="en-US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QUÁ TRÌNH PHÁT TRÌNH PHONG TRÀO GIẢI PHÓNG DÂN TỘC VÀ  TAN RÃ HỆ THỐNG THUỘC ĐỊA</a:t>
            </a:r>
          </a:p>
          <a:p>
            <a:pPr marL="0" lvl="0" indent="0">
              <a:buNone/>
            </a:pPr>
            <a:r>
              <a:rPr lang="en-US" sz="2400" b="1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i="1" u="sng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 ĐOẠN  TỪ 1945 ĐẾN GIỮA NHỮNG NĂM 60 THẾ KỈ XX:</a:t>
            </a:r>
          </a:p>
          <a:p>
            <a:pPr marL="0" lvl="0" indent="0">
              <a:buNone/>
            </a:pP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lvl="0" indent="0">
              <a:buNone/>
            </a:pP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Á,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→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1960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lvl="0" indent="0">
              <a:buNone/>
            </a:pP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La-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buNone/>
            </a:pPr>
            <a:r>
              <a:rPr lang="en-US" sz="2400" b="1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i="1" u="sng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 ĐOẠN TỪ GIỮA NHỮNG NĂM 60 ĐẾN GIỮA NHỮNG NĂM 70 THẾ KỈ XX:</a:t>
            </a:r>
          </a:p>
          <a:p>
            <a:pPr marL="0" lvl="0" indent="0">
              <a:buNone/>
            </a:pP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60,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lvl="0" indent="0">
              <a:buNone/>
            </a:pP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Ghi-nê-Bít-xao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Mô-dăm</a:t>
            </a:r>
            <a:r>
              <a:rPr lang="en-US" sz="24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-la).</a:t>
            </a:r>
            <a:endParaRPr lang="vi-VN" sz="2400" b="1" dirty="0" smtClean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endParaRPr lang="vi-VN" sz="1200" b="1" i="1" u="sng" dirty="0" smtClean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endParaRPr lang="en-US" sz="16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20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42961"/>
            <a:ext cx="8229600" cy="568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83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09600"/>
            <a:ext cx="80010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GIAI ĐOẠN TỪ GIỮA NHỮNG NĂM 70 ĐẾN GIỮA NHỮNG NĂM 90 THẾ KỈ XX:</a:t>
            </a:r>
          </a:p>
          <a:p>
            <a:pPr marL="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Dim-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-ê,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Na-mi-bi-a,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Cồng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Phi →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sụp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1945,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GPDT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Á, Phi,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La-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sụp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90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XX?</a:t>
            </a:r>
          </a:p>
          <a:p>
            <a:pPr marL="0" indent="0">
              <a:buNone/>
            </a:pP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HS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 (1) SGK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15-16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XX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Á” ?</a:t>
            </a: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567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505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3047999"/>
            <a:ext cx="3227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15a.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0999"/>
            <a:ext cx="4343400" cy="282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91848" y="3206351"/>
            <a:ext cx="2557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15b.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Xti-phen-xơn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1" y="3514128"/>
            <a:ext cx="807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XVIII,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Anh;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60-80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XX,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1784,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Giêm-oát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XIX, Anh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gang,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thép→Anh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xưởng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57200"/>
            <a:ext cx="8153400" cy="5638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(HS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SGK)</a:t>
            </a:r>
          </a:p>
          <a:p>
            <a:pPr marL="0" indent="0">
              <a:buNone/>
            </a:pP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(HS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SGK)</a:t>
            </a:r>
          </a:p>
          <a:p>
            <a:pPr marL="0" indent="0">
              <a:buNone/>
            </a:pP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 NGHĨA TƯ BẢN XÁC LẬP TRÊN PHẠM VI THẾ GIỚI:</a:t>
            </a:r>
          </a:p>
          <a:p>
            <a:pPr marL="0" indent="0">
              <a:buNone/>
            </a:pP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XIX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(HS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SGK)</a:t>
            </a:r>
          </a:p>
          <a:p>
            <a:pPr marL="0" indent="0">
              <a:buNone/>
            </a:pP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Á, Phi:</a:t>
            </a:r>
          </a:p>
          <a:p>
            <a:pPr marL="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TBCN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Anh,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Á, Phi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nguyên→cuối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XIX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Á, Phi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232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998</Words>
  <Application>Microsoft Office PowerPoint</Application>
  <PresentationFormat>On-screen Show (4:3)</PresentationFormat>
  <Paragraphs>60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Thay-Hung</cp:lastModifiedBy>
  <cp:revision>60</cp:revision>
  <dcterms:created xsi:type="dcterms:W3CDTF">2021-09-10T08:01:50Z</dcterms:created>
  <dcterms:modified xsi:type="dcterms:W3CDTF">2021-09-13T07:23:04Z</dcterms:modified>
</cp:coreProperties>
</file>